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CDCF6-886E-4F8C-A768-69DBE2D12BF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CFD1B-4B6A-4101-A706-31B85A3BA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039895" y="589968"/>
            <a:ext cx="335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11</a:t>
            </a:r>
            <a:endParaRPr lang="en-US" b="1" dirty="0">
              <a:latin typeface="reaction" pitchFamily="2" charset="0"/>
              <a:cs typeface="Aharoni" pitchFamily="2" charset="-79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67762" y="1511267"/>
            <a:ext cx="8306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8 – 5 =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259" y="2628367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6 + 5 =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61176" y="3655367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2 + 8 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23491" y="4807950"/>
            <a:ext cx="1119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Kristen ITC" pitchFamily="66" charset="0"/>
                <a:cs typeface="Aharoni" pitchFamily="2" charset="-79"/>
              </a:rPr>
              <a:t>20 </a:t>
            </a:r>
            <a:r>
              <a:rPr lang="en-US" sz="2400" b="1" dirty="0">
                <a:latin typeface="reaction" pitchFamily="2" charset="0"/>
                <a:cs typeface="Aharoni" pitchFamily="2" charset="-79"/>
              </a:rPr>
              <a:t>–</a:t>
            </a:r>
            <a:r>
              <a:rPr lang="en-US" sz="2000" b="1" dirty="0">
                <a:latin typeface="Kristen ITC" pitchFamily="66" charset="0"/>
                <a:cs typeface="Aharoni" pitchFamily="2" charset="-79"/>
              </a:rPr>
              <a:t> 5 =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48712" y="5889086"/>
            <a:ext cx="915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15 + 5 =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5805" y="621255"/>
            <a:ext cx="912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10 – 3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055124" y="1497033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973666" y="2597366"/>
            <a:ext cx="344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15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009438" y="3698101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10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936444" y="4780565"/>
            <a:ext cx="380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20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973666" y="5859736"/>
            <a:ext cx="276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reaction" pitchFamily="2" charset="0"/>
                <a:cs typeface="Aharoni" pitchFamily="2" charset="-79"/>
              </a:rPr>
              <a:t>3</a:t>
            </a:r>
          </a:p>
        </p:txBody>
      </p:sp>
      <p:sp>
        <p:nvSpPr>
          <p:cNvPr id="19" name="Oval 18"/>
          <p:cNvSpPr/>
          <p:nvPr/>
        </p:nvSpPr>
        <p:spPr>
          <a:xfrm>
            <a:off x="8618042" y="76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618042" y="1676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618042" y="2819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618042" y="381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618042" y="4953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618042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27242" y="76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027242" y="1676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027242" y="2819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027242" y="381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027242" y="4953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027242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099623" y="6470603"/>
            <a:ext cx="1981200" cy="400097"/>
          </a:xfrm>
          <a:prstGeom prst="rect">
            <a:avLst/>
          </a:prstGeom>
          <a:noFill/>
          <a:ln>
            <a:noFill/>
          </a:ln>
        </p:spPr>
        <p:txBody>
          <a:bodyPr wrap="square" lIns="91429" tIns="45714" rIns="91429" bIns="45714" rtlCol="0">
            <a:spAutoFit/>
          </a:bodyPr>
          <a:lstStyle/>
          <a:p>
            <a:pPr algn="r"/>
            <a:r>
              <a:rPr lang="en-US" sz="2000" dirty="0">
                <a:latin typeface="reaction" pitchFamily="2" charset="0"/>
              </a:rPr>
              <a:t>SheLovesScience.com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70042" y="76200"/>
            <a:ext cx="3124200" cy="584763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b="1" dirty="0">
                <a:latin typeface="reaction" pitchFamily="2" charset="0"/>
                <a:cs typeface="Aharoni" pitchFamily="2" charset="-79"/>
              </a:rPr>
              <a:t>Math Circuits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E2AA2DA-38A1-9F7C-33B2-77F950E4EAFC}"/>
              </a:ext>
            </a:extLst>
          </p:cNvPr>
          <p:cNvCxnSpPr/>
          <p:nvPr/>
        </p:nvCxnSpPr>
        <p:spPr>
          <a:xfrm>
            <a:off x="4267200" y="0"/>
            <a:ext cx="0" cy="685800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35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Kristen ITC</vt:lpstr>
      <vt:lpstr>reaction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Borgmeyer</dc:creator>
  <cp:lastModifiedBy>Tracy Borgmeyer</cp:lastModifiedBy>
  <cp:revision>5</cp:revision>
  <dcterms:created xsi:type="dcterms:W3CDTF">2016-03-29T03:54:36Z</dcterms:created>
  <dcterms:modified xsi:type="dcterms:W3CDTF">2024-07-27T12:48:10Z</dcterms:modified>
</cp:coreProperties>
</file>